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51f3de43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51f3de43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936c6eb9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936c6eb9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936c6eb9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936c6eb9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936c6eb9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936c6eb9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14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WattTrack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11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Name: The Cool Kidz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Members: Ang Kok Hwee, Lee Weichen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>
            <a:spLocks noGrp="1"/>
          </p:cNvSpPr>
          <p:nvPr>
            <p:ph type="title"/>
          </p:nvPr>
        </p:nvSpPr>
        <p:spPr>
          <a:xfrm>
            <a:off x="2735675" y="2102650"/>
            <a:ext cx="50388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Thank you!</a:t>
            </a:r>
            <a:endParaRPr sz="4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1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Current IoT solutions have built in power saving functions, but most require 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heavy teardown of current system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, or installation into the mains.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General consumers </a:t>
            </a:r>
            <a:r>
              <a:rPr lang="en-GB" sz="1400" b="1">
                <a:latin typeface="Montserrat"/>
                <a:ea typeface="Montserrat"/>
                <a:cs typeface="Montserrat"/>
                <a:sym typeface="Montserrat"/>
              </a:rPr>
              <a:t>lack awareness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 on power consumption.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Optimizing Electricity COnsumption Through Machine Learning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electric bill is a concern for the middle class people.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1"/>
          </p:nvPr>
        </p:nvSpPr>
        <p:spPr>
          <a:xfrm>
            <a:off x="2030400" y="2502388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Unnecessary usage of Appliances </a:t>
            </a:r>
            <a:r>
              <a:rPr lang="en-GB">
                <a:solidFill>
                  <a:srgbClr val="FFFFFF"/>
                </a:solidFill>
              </a:rPr>
              <a:t>- Summers are unbearable without ACs but unnecessary usage will lead to high bill amount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>
            <a:spLocks noGrp="1"/>
          </p:cNvSpPr>
          <p:nvPr>
            <p:ph type="body" idx="1"/>
          </p:nvPr>
        </p:nvSpPr>
        <p:spPr>
          <a:xfrm>
            <a:off x="2030400" y="33910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Faulty/Old appliances </a:t>
            </a:r>
            <a:r>
              <a:rPr lang="en-GB">
                <a:solidFill>
                  <a:srgbClr val="FFFFFF"/>
                </a:solidFill>
              </a:rPr>
              <a:t>– Certain appliances which are faulty or have become really old consume high amount of electricity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Solutions</a:t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812750" y="171661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Anomaly detection for Faulty Devices</a:t>
            </a:r>
            <a:endParaRPr sz="1000" b="1"/>
          </a:p>
        </p:txBody>
      </p:sp>
      <p:sp>
        <p:nvSpPr>
          <p:cNvPr id="260" name="Google Shape;260;p21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Generate anomalies in the daily consumption data when there is extra consumption by an appliance because of some shortage in the supply line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819200" y="3232325"/>
            <a:ext cx="26862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Detecting appliances that consumes maximum electricity</a:t>
            </a:r>
            <a:endParaRPr sz="1000" b="1"/>
          </a:p>
        </p:txBody>
      </p:sp>
      <p:sp>
        <p:nvSpPr>
          <p:cNvPr id="262" name="Google Shape;262;p21"/>
          <p:cNvSpPr txBox="1"/>
          <p:nvPr/>
        </p:nvSpPr>
        <p:spPr>
          <a:xfrm>
            <a:off x="819200" y="3865913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Find out heavy appliance that consumes maximum electricity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6539910" y="17166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 control of appliances</a:t>
            </a:r>
            <a:endParaRPr sz="1000" b="1"/>
          </a:p>
        </p:txBody>
      </p:sp>
      <p:sp>
        <p:nvSpPr>
          <p:cNvPr id="264" name="Google Shape;264;p21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Learning from daily usage and controlling usage of appliances based on time, weather, etc.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Forecasting Usage of electricity</a:t>
            </a:r>
            <a:endParaRPr sz="1000" b="1"/>
          </a:p>
        </p:txBody>
      </p:sp>
      <p:sp>
        <p:nvSpPr>
          <p:cNvPr id="266" name="Google Shape;266;p21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Using data science to forecast electricity consumption every month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7" name="Google Shape;267;p2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21"/>
          <p:cNvCxnSpPr/>
          <p:nvPr/>
        </p:nvCxnSpPr>
        <p:spPr>
          <a:xfrm flipH="1">
            <a:off x="709967" y="305544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21"/>
          <p:cNvCxnSpPr/>
          <p:nvPr/>
        </p:nvCxnSpPr>
        <p:spPr>
          <a:xfrm flipH="1">
            <a:off x="780745" y="466332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21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76" name="Google Shape;276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9" name="Google Shape;279;p21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80" name="Google Shape;280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1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3" name="Google Shape;283;p21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84" name="Google Shape;284;p21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1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7" name="Google Shape;287;p21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88" name="Google Shape;288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Overview of Interface</a:t>
            </a:r>
            <a:endParaRPr/>
          </a:p>
        </p:txBody>
      </p:sp>
      <p:pic>
        <p:nvPicPr>
          <p:cNvPr id="297" name="Google Shape;2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50" y="2571750"/>
            <a:ext cx="3444166" cy="24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700" y="1016025"/>
            <a:ext cx="1921650" cy="15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625" y="2571748"/>
            <a:ext cx="5191350" cy="24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7700" y="1307850"/>
            <a:ext cx="1850000" cy="12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Advantages</a:t>
            </a:r>
            <a:endParaRPr sz="2400"/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/>
          </p:nvPr>
        </p:nvSpPr>
        <p:spPr>
          <a:xfrm>
            <a:off x="239625" y="1577900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Cost saving on electricity bill</a:t>
            </a:r>
            <a:endParaRPr/>
          </a:p>
        </p:txBody>
      </p:sp>
      <p:sp>
        <p:nvSpPr>
          <p:cNvPr id="307" name="Google Shape;307;p23"/>
          <p:cNvSpPr txBox="1">
            <a:spLocks noGrp="1"/>
          </p:cNvSpPr>
          <p:nvPr>
            <p:ph type="body" idx="1"/>
          </p:nvPr>
        </p:nvSpPr>
        <p:spPr>
          <a:xfrm>
            <a:off x="4777250" y="1673100"/>
            <a:ext cx="38472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the electricity bill by 8-15% on a monthly basis based on how religiously the consumer utilizes the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xfrm>
            <a:off x="239625" y="3256875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 2)   Power saving and efficiency</a:t>
            </a:r>
            <a:endParaRPr dirty="0"/>
          </a:p>
        </p:txBody>
      </p:sp>
      <p:sp>
        <p:nvSpPr>
          <p:cNvPr id="309" name="Google Shape;309;p23"/>
          <p:cNvSpPr txBox="1">
            <a:spLocks noGrp="1"/>
          </p:cNvSpPr>
          <p:nvPr>
            <p:ph type="body" idx="1"/>
          </p:nvPr>
        </p:nvSpPr>
        <p:spPr>
          <a:xfrm>
            <a:off x="4851575" y="3317375"/>
            <a:ext cx="4212900" cy="17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will help in optimizing power consumption which will lead to less power outages/blackouts. This will also help in reducing the no. of plants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Advantages</a:t>
            </a:r>
            <a:endParaRPr sz="2400"/>
          </a:p>
        </p:txBody>
      </p:sp>
      <p:sp>
        <p:nvSpPr>
          <p:cNvPr id="315" name="Google Shape;315;p24"/>
          <p:cNvSpPr txBox="1">
            <a:spLocks noGrp="1"/>
          </p:cNvSpPr>
          <p:nvPr>
            <p:ph type="title"/>
          </p:nvPr>
        </p:nvSpPr>
        <p:spPr>
          <a:xfrm>
            <a:off x="239625" y="1577900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3)   Detection of faulty devices</a:t>
            </a:r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body" idx="1"/>
          </p:nvPr>
        </p:nvSpPr>
        <p:spPr>
          <a:xfrm>
            <a:off x="4777250" y="1673100"/>
            <a:ext cx="38472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Helps in detecting faulty devices, thus prevents excess electricity consumption, MCB trips, etc.duces the electricity bill by 8-15% on a monthly basis based on how religiously the consumer utilizes the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239625" y="3256875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 4)   Environmental Friendly</a:t>
            </a:r>
            <a:endParaRPr dirty="0"/>
          </a:p>
        </p:txBody>
      </p:sp>
      <p:sp>
        <p:nvSpPr>
          <p:cNvPr id="318" name="Google Shape;318;p24"/>
          <p:cNvSpPr txBox="1">
            <a:spLocks noGrp="1"/>
          </p:cNvSpPr>
          <p:nvPr>
            <p:ph type="body" idx="1"/>
          </p:nvPr>
        </p:nvSpPr>
        <p:spPr>
          <a:xfrm>
            <a:off x="4851575" y="3317375"/>
            <a:ext cx="4212900" cy="17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Helps to cut greenhouse emissions from electricity plants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 idx="2"/>
          </p:nvPr>
        </p:nvSpPr>
        <p:spPr>
          <a:xfrm>
            <a:off x="1063584" y="454174"/>
            <a:ext cx="4114472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Future improvements</a:t>
            </a:r>
            <a:endParaRPr sz="2400" dirty="0"/>
          </a:p>
        </p:txBody>
      </p:sp>
      <p:sp>
        <p:nvSpPr>
          <p:cNvPr id="315" name="Google Shape;315;p24"/>
          <p:cNvSpPr txBox="1">
            <a:spLocks noGrp="1"/>
          </p:cNvSpPr>
          <p:nvPr>
            <p:ph type="title"/>
          </p:nvPr>
        </p:nvSpPr>
        <p:spPr>
          <a:xfrm>
            <a:off x="239625" y="1577900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 1)   Early Warning System</a:t>
            </a:r>
            <a:endParaRPr dirty="0"/>
          </a:p>
        </p:txBody>
      </p:sp>
      <p:sp>
        <p:nvSpPr>
          <p:cNvPr id="316" name="Google Shape;316;p24"/>
          <p:cNvSpPr txBox="1">
            <a:spLocks noGrp="1"/>
          </p:cNvSpPr>
          <p:nvPr>
            <p:ph type="body" idx="1"/>
          </p:nvPr>
        </p:nvSpPr>
        <p:spPr>
          <a:xfrm>
            <a:off x="4777250" y="1577900"/>
            <a:ext cx="38472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When the user exceed the monthly electrical consumption limit/when it detects a electrical fault, a report will be sent to the user via Email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206700" y="2570963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 2)   Mobile Alerts</a:t>
            </a:r>
            <a:endParaRPr dirty="0"/>
          </a:p>
        </p:txBody>
      </p:sp>
      <p:sp>
        <p:nvSpPr>
          <p:cNvPr id="318" name="Google Shape;318;p24"/>
          <p:cNvSpPr txBox="1">
            <a:spLocks noGrp="1"/>
          </p:cNvSpPr>
          <p:nvPr>
            <p:ph type="body" idx="1"/>
          </p:nvPr>
        </p:nvSpPr>
        <p:spPr>
          <a:xfrm>
            <a:off x="4777250" y="2511152"/>
            <a:ext cx="4212900" cy="859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SMS  notifications will be sent to users to alert them about excessive electrical consumption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Google Shape;317;p24">
            <a:extLst>
              <a:ext uri="{FF2B5EF4-FFF2-40B4-BE49-F238E27FC236}">
                <a16:creationId xmlns:a16="http://schemas.microsoft.com/office/drawing/2014/main" id="{99AD50CD-1EC8-3758-CFC8-5665398B4C6F}"/>
              </a:ext>
            </a:extLst>
          </p:cNvPr>
          <p:cNvSpPr txBox="1">
            <a:spLocks/>
          </p:cNvSpPr>
          <p:nvPr/>
        </p:nvSpPr>
        <p:spPr>
          <a:xfrm>
            <a:off x="206700" y="3564026"/>
            <a:ext cx="42129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GB" dirty="0"/>
              <a:t> 3)   Data Visualization</a:t>
            </a:r>
          </a:p>
        </p:txBody>
      </p:sp>
      <p:sp>
        <p:nvSpPr>
          <p:cNvPr id="3" name="Google Shape;318;p24">
            <a:extLst>
              <a:ext uri="{FF2B5EF4-FFF2-40B4-BE49-F238E27FC236}">
                <a16:creationId xmlns:a16="http://schemas.microsoft.com/office/drawing/2014/main" id="{87C0FD4D-B27E-51D2-2C7A-EFCD5F9955A2}"/>
              </a:ext>
            </a:extLst>
          </p:cNvPr>
          <p:cNvSpPr txBox="1">
            <a:spLocks/>
          </p:cNvSpPr>
          <p:nvPr/>
        </p:nvSpPr>
        <p:spPr>
          <a:xfrm>
            <a:off x="4777250" y="3498208"/>
            <a:ext cx="4212900" cy="85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Users will be able to visualize their electrical consumption statistics after uploading their electrical bills</a:t>
            </a: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at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7268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390</Words>
  <Application>Microsoft Office PowerPoint</Application>
  <PresentationFormat>On-screen Show (16:9)</PresentationFormat>
  <Paragraphs>46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Roboto</vt:lpstr>
      <vt:lpstr>Lato</vt:lpstr>
      <vt:lpstr>Arial</vt:lpstr>
      <vt:lpstr>Focus</vt:lpstr>
      <vt:lpstr>WattTrack</vt:lpstr>
      <vt:lpstr>PowerPoint Presentation</vt:lpstr>
      <vt:lpstr>Problem</vt:lpstr>
      <vt:lpstr>Optimizing Electricity COnsumption Through Machine Learning</vt:lpstr>
      <vt:lpstr>Solutions</vt:lpstr>
      <vt:lpstr>Quick Overview of Interface</vt:lpstr>
      <vt:lpstr>Advantages</vt:lpstr>
      <vt:lpstr>Advantages</vt:lpstr>
      <vt:lpstr>Future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WattTrack</dc:title>
  <cp:lastModifiedBy>Lee Wei Jun /BMS</cp:lastModifiedBy>
  <cp:revision>2</cp:revision>
  <dcterms:modified xsi:type="dcterms:W3CDTF">2023-05-23T09:28:59Z</dcterms:modified>
</cp:coreProperties>
</file>